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89" r:id="rId4"/>
    <p:sldId id="259" r:id="rId5"/>
    <p:sldId id="287" r:id="rId6"/>
    <p:sldId id="260" r:id="rId7"/>
    <p:sldId id="292" r:id="rId8"/>
    <p:sldId id="257" r:id="rId9"/>
    <p:sldId id="261" r:id="rId10"/>
    <p:sldId id="295" r:id="rId11"/>
    <p:sldId id="294" r:id="rId12"/>
    <p:sldId id="262" r:id="rId13"/>
    <p:sldId id="293" r:id="rId14"/>
    <p:sldId id="290" r:id="rId15"/>
    <p:sldId id="263" r:id="rId16"/>
    <p:sldId id="264" r:id="rId17"/>
    <p:sldId id="265" r:id="rId18"/>
    <p:sldId id="266" r:id="rId19"/>
    <p:sldId id="286" r:id="rId20"/>
    <p:sldId id="267" r:id="rId21"/>
    <p:sldId id="268" r:id="rId22"/>
    <p:sldId id="277" r:id="rId23"/>
    <p:sldId id="285" r:id="rId24"/>
    <p:sldId id="279" r:id="rId25"/>
    <p:sldId id="278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89"/>
    <p:restoredTop sz="91410"/>
  </p:normalViewPr>
  <p:slideViewPr>
    <p:cSldViewPr snapToGrid="0" snapToObjects="1">
      <p:cViewPr varScale="1">
        <p:scale>
          <a:sx n="76" d="100"/>
          <a:sy n="76" d="100"/>
        </p:scale>
        <p:origin x="22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tiff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gif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38" y="4099316"/>
            <a:ext cx="6340856" cy="148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391945" y="1419781"/>
            <a:ext cx="99933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collect fish in lake A and B and it seems like lake B has bigger fish.</a:t>
            </a:r>
          </a:p>
          <a:p>
            <a:endParaRPr lang="en-US" sz="2400" dirty="0"/>
          </a:p>
          <a:p>
            <a:r>
              <a:rPr lang="en-US" sz="2400" dirty="0"/>
              <a:t>You start recording sizes of the fish and do a test to ask if lake B has bigger fish.</a:t>
            </a:r>
          </a:p>
          <a:p>
            <a:endParaRPr lang="en-US" sz="2400" dirty="0"/>
          </a:p>
          <a:p>
            <a:r>
              <a:rPr lang="en-US" sz="2400" dirty="0"/>
              <a:t>You get a positive/negative result and that drives your decision to report.</a:t>
            </a:r>
          </a:p>
        </p:txBody>
      </p:sp>
    </p:spTree>
    <p:extLst>
      <p:ext uri="{BB962C8B-B14F-4D97-AF65-F5344CB8AC3E}">
        <p14:creationId xmlns:p14="http://schemas.microsoft.com/office/powerpoint/2010/main" val="22403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and insects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8970146" y="4476870"/>
            <a:ext cx="3221854" cy="2182587"/>
            <a:chOff x="8970146" y="4476870"/>
            <a:chExt cx="3221854" cy="21825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Next Week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introductions questions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next week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fontAlgn="base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60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837" y="2227385"/>
            <a:ext cx="3597276" cy="36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391945" y="1419781"/>
            <a:ext cx="88910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have a question: are fish in lake A or B on average bigger.</a:t>
            </a:r>
          </a:p>
          <a:p>
            <a:endParaRPr lang="en-US" sz="2400" dirty="0"/>
          </a:p>
          <a:p>
            <a:r>
              <a:rPr lang="en-US" sz="2400" dirty="0"/>
              <a:t>Collect N fish from both lakes using identical sampling methods.</a:t>
            </a:r>
          </a:p>
          <a:p>
            <a:endParaRPr lang="en-US" sz="2400" dirty="0"/>
          </a:p>
          <a:p>
            <a:r>
              <a:rPr lang="en-US" sz="2400" dirty="0"/>
              <a:t>Use a statistical test to ask if they differ in size then report your result.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025D1-F08F-3A39-F41C-64309D4E4D0E}"/>
              </a:ext>
            </a:extLst>
          </p:cNvPr>
          <p:cNvSpPr txBox="1"/>
          <p:nvPr/>
        </p:nvSpPr>
        <p:spPr>
          <a:xfrm>
            <a:off x="391945" y="3992948"/>
            <a:ext cx="952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Now lets assume that the fish are on average the same how often will you report the wrong thing?</a:t>
            </a:r>
          </a:p>
        </p:txBody>
      </p:sp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5232</TotalTime>
  <Words>1422</Words>
  <Application>Microsoft Macintosh PowerPoint</Application>
  <PresentationFormat>Widescreen</PresentationFormat>
  <Paragraphs>250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Can we trust the science we read?</vt:lpstr>
      <vt:lpstr>Can we trust the science we read?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Next Week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73</cp:revision>
  <cp:lastPrinted>2020-01-12T16:27:29Z</cp:lastPrinted>
  <dcterms:created xsi:type="dcterms:W3CDTF">2018-01-03T17:15:04Z</dcterms:created>
  <dcterms:modified xsi:type="dcterms:W3CDTF">2022-08-24T22:40:55Z</dcterms:modified>
</cp:coreProperties>
</file>